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8" r:id="rId22"/>
    <p:sldId id="283" r:id="rId23"/>
    <p:sldId id="286" r:id="rId24"/>
    <p:sldId id="287" r:id="rId25"/>
    <p:sldId id="275" r:id="rId26"/>
    <p:sldId id="276" r:id="rId27"/>
    <p:sldId id="277" r:id="rId28"/>
    <p:sldId id="278" r:id="rId29"/>
    <p:sldId id="284" r:id="rId30"/>
    <p:sldId id="285" r:id="rId31"/>
    <p:sldId id="279" r:id="rId32"/>
    <p:sldId id="280" r:id="rId33"/>
    <p:sldId id="281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4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22667"/>
          <c:y val="0.17815700000000001"/>
          <c:w val="0.84412200000000004"/>
          <c:h val="0.71608799999999995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Revenue</c:v>
                </c:pt>
              </c:strCache>
            </c:strRef>
          </c:tx>
          <c:spPr>
            <a:ln w="76200" cap="flat">
              <a:solidFill>
                <a:schemeClr val="accent1">
                  <a:satOff val="12166"/>
                  <a:lumOff val="-13042"/>
                </a:schemeClr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1">
                    <a:satOff val="12166"/>
                    <a:lumOff val="-13042"/>
                  </a:schemeClr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200000</c:v>
                </c:pt>
                <c:pt idx="1">
                  <c:v>300000</c:v>
                </c:pt>
                <c:pt idx="2">
                  <c:v>400000</c:v>
                </c:pt>
                <c:pt idx="3">
                  <c:v>500000</c:v>
                </c:pt>
                <c:pt idx="4">
                  <c:v>600000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21-41D8-9F07-AA6CEB856AE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Cost of sales</c:v>
                </c:pt>
              </c:strCache>
            </c:strRef>
          </c:tx>
          <c:spPr>
            <a:ln w="76200" cap="flat">
              <a:solidFill>
                <a:schemeClr val="accent2">
                  <a:hueOff val="-864166"/>
                  <a:satOff val="-6484"/>
                  <a:lumOff val="13843"/>
                </a:schemeClr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2">
                    <a:hueOff val="-864166"/>
                    <a:satOff val="-6484"/>
                    <a:lumOff val="13843"/>
                  </a:schemeClr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150000</c:v>
                </c:pt>
                <c:pt idx="1">
                  <c:v>240000</c:v>
                </c:pt>
                <c:pt idx="2">
                  <c:v>320000</c:v>
                </c:pt>
                <c:pt idx="3">
                  <c:v>400000</c:v>
                </c:pt>
                <c:pt idx="4">
                  <c:v>460000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21-41D8-9F07-AA6CEB856AE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Profit</c:v>
                </c:pt>
              </c:strCache>
            </c:strRef>
          </c:tx>
          <c:spPr>
            <a:ln w="76200" cap="flat">
              <a:solidFill>
                <a:schemeClr val="accent5">
                  <a:hueOff val="-485923"/>
                  <a:satOff val="-14474"/>
                  <a:lumOff val="-11330"/>
                </a:schemeClr>
              </a:solidFill>
              <a:prstDash val="solid"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5">
                    <a:hueOff val="-485923"/>
                    <a:satOff val="-14474"/>
                    <a:lumOff val="-11330"/>
                  </a:schemeClr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50000</c:v>
                </c:pt>
                <c:pt idx="1">
                  <c:v>60000</c:v>
                </c:pt>
                <c:pt idx="2">
                  <c:v>80000</c:v>
                </c:pt>
                <c:pt idx="3">
                  <c:v>100000</c:v>
                </c:pt>
                <c:pt idx="4">
                  <c:v>140000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D21-41D8-9F07-AA6CEB856A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A8B8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150000"/>
        <c:minorUnit val="750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8.5675500000000002E-2"/>
          <c:y val="0"/>
          <c:w val="0.86161799999999999"/>
          <c:h val="9.2612600000000003E-2"/>
        </c:manualLayout>
      </c:layout>
      <c:overlay val="1"/>
      <c:spPr>
        <a:noFill/>
        <a:ln w="25400" cap="flat">
          <a:noFill/>
          <a:miter lim="400000"/>
        </a:ln>
        <a:effectLst/>
      </c:spPr>
      <c:txPr>
        <a:bodyPr rot="0"/>
        <a:lstStyle/>
        <a:p>
          <a:pPr>
            <a:defRPr sz="2300" b="0" i="0" u="none" strike="noStrike">
              <a:solidFill>
                <a:srgbClr val="000000"/>
              </a:solidFill>
              <a:latin typeface="Helvetica Neue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imajames@icloud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alkthechat.com" TargetMode="External"/><Relationship Id="rId2" Type="http://schemas.openxmlformats.org/officeDocument/2006/relationships/hyperlink" Target="https://www.shopify.com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alkthechat.com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omnivic@gmail.com" TargetMode="External"/><Relationship Id="rId2" Type="http://schemas.openxmlformats.org/officeDocument/2006/relationships/hyperlink" Target="mailto:jimajames@icloud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mailto:michael_christiansen@wab.edu" TargetMode="External"/><Relationship Id="rId4" Type="http://schemas.openxmlformats.org/officeDocument/2006/relationships/hyperlink" Target="mailto:rob@thaxra.co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jimajames@icloud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AB Tiger Commerc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WAB Tiger Commerce </a:t>
            </a:r>
          </a:p>
        </p:txBody>
      </p:sp>
      <p:sp>
        <p:nvSpPr>
          <p:cNvPr id="128" name="WAB DAD|Link Project 2018/19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WAB DAD|Link Project 2018/19</a:t>
            </a:r>
          </a:p>
        </p:txBody>
      </p:sp>
      <p:pic>
        <p:nvPicPr>
          <p:cNvPr id="129" name="Screen Shot 2018-08-24 at 17.12.54.png" descr="Screen Shot 2018-08-24 at 17.1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327" y="711220"/>
            <a:ext cx="71501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Jim James…"/>
          <p:cNvSpPr txBox="1"/>
          <p:nvPr/>
        </p:nvSpPr>
        <p:spPr>
          <a:xfrm>
            <a:off x="1046975" y="7244346"/>
            <a:ext cx="310164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Jim James</a:t>
            </a:r>
          </a:p>
          <a:p>
            <a:pPr algn="l">
              <a:defRPr sz="2400"/>
            </a:pPr>
            <a:r>
              <a:rPr u="sng">
                <a:hlinkClick r:id="rId3"/>
              </a:rPr>
              <a:t>jimajames@icloud.com</a:t>
            </a:r>
          </a:p>
        </p:txBody>
      </p:sp>
      <p:sp>
        <p:nvSpPr>
          <p:cNvPr id="131" name="Issue: 28.08.2018"/>
          <p:cNvSpPr txBox="1"/>
          <p:nvPr/>
        </p:nvSpPr>
        <p:spPr>
          <a:xfrm>
            <a:off x="995247" y="8269047"/>
            <a:ext cx="2096729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rPr dirty="0"/>
              <a:t>Issue: </a:t>
            </a:r>
            <a:r>
              <a:rPr lang="en-US" dirty="0"/>
              <a:t>31</a:t>
            </a:r>
            <a:r>
              <a:rPr dirty="0"/>
              <a:t>.08.2018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echat st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Taobao Option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CD43A-204F-473E-80DB-5C854CC374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285998"/>
            <a:ext cx="3892983" cy="6927273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7C4E36-2B4B-40EA-ABC2-1FE08D9E79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360" y="2285998"/>
            <a:ext cx="3892983" cy="6927273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59C8D-EA18-4C4F-9464-0D5E68F36A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337" y="2285998"/>
            <a:ext cx="3892983" cy="6927273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03312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erchandise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Merchandise selection</a:t>
            </a:r>
          </a:p>
        </p:txBody>
      </p:sp>
      <p:sp>
        <p:nvSpPr>
          <p:cNvPr id="173" name="Sports k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Sports kits</a:t>
            </a:r>
          </a:p>
          <a:p>
            <a:r>
              <a:t>Food &amp; beverage containers</a:t>
            </a:r>
          </a:p>
          <a:p>
            <a:r>
              <a:t>Swim wear</a:t>
            </a:r>
          </a:p>
          <a:p>
            <a:r>
              <a:t>Stationery &amp; art supplies</a:t>
            </a:r>
          </a:p>
          <a:p>
            <a:r>
              <a:t>Tickets to events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eatures to consi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Features to consider</a:t>
            </a:r>
          </a:p>
        </p:txBody>
      </p:sp>
      <p:sp>
        <p:nvSpPr>
          <p:cNvPr id="176" name="Storefront:…"/>
          <p:cNvSpPr txBox="1">
            <a:spLocks noGrp="1"/>
          </p:cNvSpPr>
          <p:nvPr>
            <p:ph type="body" sz="half" idx="1"/>
          </p:nvPr>
        </p:nvSpPr>
        <p:spPr>
          <a:xfrm>
            <a:off x="152399" y="2209928"/>
            <a:ext cx="4644977" cy="66675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Storefront: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Professional themes available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Mobile commerce ready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Ability to brand the store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Ease of maintenance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Inventory system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Payment system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 of own domain name e.g. </a:t>
            </a:r>
            <a:r>
              <a:rPr dirty="0" err="1"/>
              <a:t>wab.shop</a:t>
            </a:r>
            <a:r>
              <a:rPr dirty="0"/>
              <a:t>.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Store: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SSL encryption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Credit card &amp; alternative payment gateways  e.g. </a:t>
            </a:r>
            <a:r>
              <a:rPr dirty="0" err="1"/>
              <a:t>wechat</a:t>
            </a:r>
            <a:r>
              <a:rPr dirty="0"/>
              <a:t>/</a:t>
            </a:r>
            <a:r>
              <a:rPr dirty="0" err="1"/>
              <a:t>alipay</a:t>
            </a:r>
            <a:r>
              <a:rPr dirty="0"/>
              <a:t>/</a:t>
            </a:r>
            <a:r>
              <a:rPr dirty="0" err="1"/>
              <a:t>paypal</a:t>
            </a:r>
            <a:endParaRPr dirty="0"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Language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Backroom: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Integrated with shipping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Tax calculation 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Fapiao generation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77" name="Store management:…"/>
          <p:cNvSpPr txBox="1"/>
          <p:nvPr/>
        </p:nvSpPr>
        <p:spPr>
          <a:xfrm>
            <a:off x="5029200" y="2203578"/>
            <a:ext cx="4644976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43484">
              <a:defRPr sz="1746" b="1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Store management: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Customer profile 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Customer account creation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Fulfilment centre connection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Refunds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Email templates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Order fulfilment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/>
              <a:t>Marketing:</a:t>
            </a:r>
            <a:br/>
            <a:r>
              <a:t>SEO optimised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Generate Site map automatically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Discounts across the platform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Gift cards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Social media integration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 reviews by customers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Email marketing integration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43484">
              <a:defRPr sz="1746" b="1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Product: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Inventory management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 variants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 organisation e.g. category 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Multiple images per product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Digital product direct download</a:t>
            </a:r>
          </a:p>
          <a:p>
            <a:pPr algn="l" defTabSz="443484">
              <a:defRPr sz="1746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Import/export csv</a:t>
            </a:r>
          </a:p>
        </p:txBody>
      </p:sp>
      <p:sp>
        <p:nvSpPr>
          <p:cNvPr id="178" name="Analytics:…"/>
          <p:cNvSpPr txBox="1"/>
          <p:nvPr/>
        </p:nvSpPr>
        <p:spPr>
          <a:xfrm>
            <a:off x="9029700" y="2203578"/>
            <a:ext cx="4644976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57200">
              <a:defRPr sz="1800" b="1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Analytics:</a:t>
            </a:r>
          </a:p>
          <a:p>
            <a:pPr algn="l" defTabSz="457200"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Dashboard</a:t>
            </a:r>
          </a:p>
          <a:p>
            <a:pPr algn="l" defTabSz="457200"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 reports</a:t>
            </a:r>
          </a:p>
          <a:p>
            <a:pPr algn="l" defTabSz="457200"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57200">
              <a:defRPr sz="1800" b="1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ch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Technology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Tiger Commerce Outline.jpg" descr="Tiger Commerce Outline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391855" y="141576"/>
            <a:ext cx="10221090" cy="7594601"/>
          </a:xfrm>
          <a:prstGeom prst="rect">
            <a:avLst/>
          </a:prstGeom>
        </p:spPr>
      </p:pic>
      <p:sp>
        <p:nvSpPr>
          <p:cNvPr id="183" name="Technology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Technology overview</a:t>
            </a:r>
          </a:p>
        </p:txBody>
      </p:sp>
      <p:sp>
        <p:nvSpPr>
          <p:cNvPr id="184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ample vend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Sample vendors</a:t>
            </a:r>
          </a:p>
        </p:txBody>
      </p:sp>
      <p:sp>
        <p:nvSpPr>
          <p:cNvPr id="187" name="https://www.shopify.co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u="sng" dirty="0">
                <a:hlinkClick r:id="rId2"/>
              </a:rPr>
              <a:t>https://www.shopify.com</a:t>
            </a:r>
          </a:p>
          <a:p>
            <a:pPr lvl="1"/>
            <a:r>
              <a:rPr dirty="0"/>
              <a:t>https://apps.shopify.com/wechat-social-login</a:t>
            </a:r>
          </a:p>
          <a:p>
            <a:r>
              <a:rPr u="sng" dirty="0"/>
              <a:t>https://walkthechat.com</a:t>
            </a:r>
            <a:endParaRPr lang="en-US" u="sng" dirty="0"/>
          </a:p>
          <a:p>
            <a:r>
              <a:rPr lang="en-US" u="sng" dirty="0"/>
              <a:t>Taobao</a:t>
            </a:r>
            <a:endParaRPr u="sng" dirty="0">
              <a:hlinkClick r:id="rId3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in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Finance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etailed budg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Detailed budget</a:t>
            </a:r>
          </a:p>
        </p:txBody>
      </p:sp>
      <p:sp>
        <p:nvSpPr>
          <p:cNvPr id="3" name="https://www.shopify.com…">
            <a:extLst>
              <a:ext uri="{FF2B5EF4-FFF2-40B4-BE49-F238E27FC236}">
                <a16:creationId xmlns:a16="http://schemas.microsoft.com/office/drawing/2014/main" id="{123A2FB0-9D5D-49BC-98BC-6B3F9BB2A04B}"/>
              </a:ext>
            </a:extLst>
          </p:cNvPr>
          <p:cNvSpPr txBox="1">
            <a:spLocks/>
          </p:cNvSpPr>
          <p:nvPr/>
        </p:nvSpPr>
        <p:spPr>
          <a:xfrm>
            <a:off x="571500" y="2222500"/>
            <a:ext cx="11861800" cy="6667500"/>
          </a:xfrm>
          <a:prstGeom prst="rect">
            <a:avLst/>
          </a:prstGeom>
        </p:spPr>
        <p:txBody>
          <a:bodyPr/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 typeface="Helvetica Neue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747474"/>
                </a:solidFill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dirty="0">
                <a:solidFill>
                  <a:schemeClr val="tx1"/>
                </a:solidFill>
              </a:rPr>
              <a:t>Does </a:t>
            </a:r>
            <a:r>
              <a:rPr lang="en-US" dirty="0" err="1">
                <a:solidFill>
                  <a:schemeClr val="tx1"/>
                </a:solidFill>
              </a:rPr>
              <a:t>ParentLink</a:t>
            </a:r>
            <a:r>
              <a:rPr lang="en-US" dirty="0">
                <a:solidFill>
                  <a:schemeClr val="tx1"/>
                </a:solidFill>
              </a:rPr>
              <a:t> have its own business entity and bank account?</a:t>
            </a:r>
            <a:endParaRPr lang="en-US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udg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Budget</a:t>
            </a:r>
          </a:p>
        </p:txBody>
      </p:sp>
      <p:graphicFrame>
        <p:nvGraphicFramePr>
          <p:cNvPr id="194" name="2D Line Chart"/>
          <p:cNvGraphicFramePr/>
          <p:nvPr/>
        </p:nvGraphicFramePr>
        <p:xfrm>
          <a:off x="1729201" y="3613666"/>
          <a:ext cx="9546397" cy="5134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5" name="N.B.  Currently no visibility into Tiger Den revenues."/>
          <p:cNvSpPr txBox="1"/>
          <p:nvPr/>
        </p:nvSpPr>
        <p:spPr>
          <a:xfrm>
            <a:off x="5188425" y="9065360"/>
            <a:ext cx="7630326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r>
              <a:t>N.B.  Currently no visibility into Tiger Den revenues.</a:t>
            </a:r>
          </a:p>
        </p:txBody>
      </p:sp>
      <p:sp>
        <p:nvSpPr>
          <p:cNvPr id="196" name="Assume 1,000 students spend average of RMB150 per year in year one."/>
          <p:cNvSpPr txBox="1"/>
          <p:nvPr/>
        </p:nvSpPr>
        <p:spPr>
          <a:xfrm>
            <a:off x="488717" y="2209928"/>
            <a:ext cx="7902377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Assume 1,000 students spend average of RMB150 per year in year one.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omo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Promotion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Objectives</a:t>
            </a:r>
          </a:p>
        </p:txBody>
      </p:sp>
      <p:sp>
        <p:nvSpPr>
          <p:cNvPr id="134" name="Offer WAB Tiger merchandise to customers 24/7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Offer WAB Tiger merchandise to customers 24/7 </a:t>
            </a:r>
          </a:p>
          <a:p>
            <a:r>
              <a:t>Increase merchandise sales contribution to Parent Link</a:t>
            </a:r>
          </a:p>
          <a:p>
            <a:r>
              <a:t>Reduce the work load on the Tiger Shop volunteers</a:t>
            </a:r>
          </a:p>
          <a:p>
            <a:r>
              <a:t>Enable WAB Alumnus to continue to support WAB</a:t>
            </a:r>
          </a:p>
          <a:p>
            <a:r>
              <a:t>Reduce costs of merchandise by increasing volume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rke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Marketing</a:t>
            </a:r>
          </a:p>
        </p:txBody>
      </p:sp>
      <p:sp>
        <p:nvSpPr>
          <p:cNvPr id="201" name="Promotion of the store…"/>
          <p:cNvSpPr txBox="1">
            <a:spLocks noGrp="1"/>
          </p:cNvSpPr>
          <p:nvPr>
            <p:ph type="body" idx="1"/>
          </p:nvPr>
        </p:nvSpPr>
        <p:spPr>
          <a:xfrm>
            <a:off x="571500" y="2228850"/>
            <a:ext cx="11861800" cy="6667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Promotion of the store</a:t>
            </a:r>
          </a:p>
          <a:p>
            <a:r>
              <a:t>In store</a:t>
            </a:r>
          </a:p>
          <a:p>
            <a:r>
              <a:t>Via wab weekly</a:t>
            </a:r>
          </a:p>
          <a:p>
            <a:r>
              <a:t>Social media </a:t>
            </a:r>
          </a:p>
          <a:p>
            <a:r>
              <a:t>Print advertising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omo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Workflow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3384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rke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Workflow : Suppliers</a:t>
            </a:r>
            <a:endParaRPr dirty="0"/>
          </a:p>
        </p:txBody>
      </p:sp>
      <p:sp>
        <p:nvSpPr>
          <p:cNvPr id="201" name="Promotion of the store…"/>
          <p:cNvSpPr txBox="1">
            <a:spLocks noGrp="1"/>
          </p:cNvSpPr>
          <p:nvPr>
            <p:ph type="body" idx="1"/>
          </p:nvPr>
        </p:nvSpPr>
        <p:spPr>
          <a:xfrm>
            <a:off x="571500" y="2228850"/>
            <a:ext cx="11861800" cy="6667500"/>
          </a:xfrm>
          <a:prstGeom prst="rect">
            <a:avLst/>
          </a:prstGeom>
        </p:spPr>
        <p:txBody>
          <a:bodyPr/>
          <a:lstStyle/>
          <a:p>
            <a:pPr lvl="1">
              <a:buSzTx/>
            </a:pPr>
            <a:r>
              <a:rPr lang="en-US" dirty="0"/>
              <a:t>WABX supplies most of Tiger Den’s volume (80%?) and reports it as an internal transfer from WAB to PL.</a:t>
            </a:r>
          </a:p>
          <a:p>
            <a:pPr lvl="1">
              <a:buSzTx/>
            </a:pPr>
            <a:r>
              <a:rPr lang="en-US" dirty="0"/>
              <a:t>Several suppliers provide sports clothing to WABX and might be able to ship directly to consumers.</a:t>
            </a:r>
          </a:p>
        </p:txBody>
      </p:sp>
    </p:spTree>
    <p:extLst>
      <p:ext uri="{BB962C8B-B14F-4D97-AF65-F5344CB8AC3E}">
        <p14:creationId xmlns:p14="http://schemas.microsoft.com/office/powerpoint/2010/main" val="22058039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rke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Workflow : Purchasers</a:t>
            </a:r>
            <a:endParaRPr dirty="0"/>
          </a:p>
        </p:txBody>
      </p:sp>
      <p:sp>
        <p:nvSpPr>
          <p:cNvPr id="201" name="Promotion of the store…"/>
          <p:cNvSpPr txBox="1">
            <a:spLocks noGrp="1"/>
          </p:cNvSpPr>
          <p:nvPr>
            <p:ph type="body" idx="1"/>
          </p:nvPr>
        </p:nvSpPr>
        <p:spPr>
          <a:xfrm>
            <a:off x="571500" y="2228850"/>
            <a:ext cx="11861800" cy="6667500"/>
          </a:xfrm>
          <a:prstGeom prst="rect">
            <a:avLst/>
          </a:prstGeom>
        </p:spPr>
        <p:txBody>
          <a:bodyPr/>
          <a:lstStyle/>
          <a:p>
            <a:pPr lvl="1">
              <a:buSzTx/>
            </a:pPr>
            <a:r>
              <a:rPr lang="en-US" dirty="0"/>
              <a:t>Tiger Den (ES) is the only WAB store.  1 point of contact for consumers.</a:t>
            </a:r>
          </a:p>
          <a:p>
            <a:pPr lvl="1"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9628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rke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Workflow : Fulfillment</a:t>
            </a:r>
            <a:endParaRPr dirty="0"/>
          </a:p>
        </p:txBody>
      </p:sp>
      <p:sp>
        <p:nvSpPr>
          <p:cNvPr id="201" name="Promotion of the store…"/>
          <p:cNvSpPr txBox="1">
            <a:spLocks noGrp="1"/>
          </p:cNvSpPr>
          <p:nvPr>
            <p:ph type="body" idx="1"/>
          </p:nvPr>
        </p:nvSpPr>
        <p:spPr>
          <a:xfrm>
            <a:off x="571500" y="2228850"/>
            <a:ext cx="11861800" cy="6667500"/>
          </a:xfrm>
          <a:prstGeom prst="rect">
            <a:avLst/>
          </a:prstGeom>
        </p:spPr>
        <p:txBody>
          <a:bodyPr/>
          <a:lstStyle/>
          <a:p>
            <a:pPr lvl="1">
              <a:buSzTx/>
            </a:pPr>
            <a:r>
              <a:rPr lang="en-US" dirty="0"/>
              <a:t>Tiger Den (ES) is the only WAB store.  1 point of contact for consumers.</a:t>
            </a:r>
          </a:p>
          <a:p>
            <a:pPr lvl="1">
              <a:buSzTx/>
            </a:pPr>
            <a:r>
              <a:rPr lang="en-US" dirty="0"/>
              <a:t>Tiger Den POS is not networked.  Will fulfillment be done by Tiger Den staff?</a:t>
            </a:r>
          </a:p>
          <a:p>
            <a:pPr lvl="1">
              <a:buSz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245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che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Schedule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m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Timeline</a:t>
            </a:r>
          </a:p>
        </p:txBody>
      </p:sp>
      <p:graphicFrame>
        <p:nvGraphicFramePr>
          <p:cNvPr id="206" name="Table"/>
          <p:cNvGraphicFramePr/>
          <p:nvPr/>
        </p:nvGraphicFramePr>
        <p:xfrm>
          <a:off x="1061304" y="2096035"/>
          <a:ext cx="11397154" cy="66657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3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3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3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34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34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72"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II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III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IV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V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VI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Planning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August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Agree Implementation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Approvals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Nov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Catalogue of merchandise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August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Selection of technology platform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Photography of merchandise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 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Upload of content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Design storefront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Trial purchases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Nov 4th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Connect to WAB site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Nov 11th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Soft Launch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Nov 25th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Full Launch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Dec 1st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sear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Research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Questions to answ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 to answer</a:t>
            </a:r>
          </a:p>
        </p:txBody>
      </p:sp>
      <p:sp>
        <p:nvSpPr>
          <p:cNvPr id="211" name="Management of a virtual store is going to create more work outside of current office hour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Management of a virtual store is going to create more work outside of current office hours.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Identify skillsets required.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Full inventory of the Tiger shop required including cost price &amp; sale price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Sales of inventory to be determined ie. best sellers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Which technology platforms to used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Who will be responsible for the development, management and marketing.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Financial expectations in terms of returns.</a:t>
            </a:r>
          </a:p>
          <a:p>
            <a:pPr marL="264160" indent="-264160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Who will choose the inventory to be sold</a:t>
            </a:r>
          </a:p>
          <a:p>
            <a:pPr marL="264160" indent="-264160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How will we manage fulfilment of the products sold</a:t>
            </a:r>
          </a:p>
          <a:p>
            <a:pPr marL="264160" indent="-264160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Payments &amp; refunds &amp; fapiao</a:t>
            </a:r>
          </a:p>
          <a:p>
            <a:pPr marL="264160" indent="-264160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integration of the Tiger Den with Tiger Commerce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Prototype Launch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0660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he business c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business case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he Team (no orde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Prototype Launch</a:t>
            </a:r>
            <a:endParaRPr dirty="0"/>
          </a:p>
        </p:txBody>
      </p:sp>
      <p:sp>
        <p:nvSpPr>
          <p:cNvPr id="216" name="Jim James - jimajames@icloud.co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Requires a solid, marketable launch.  Not a developer’s sandbox.</a:t>
            </a:r>
          </a:p>
          <a:p>
            <a:r>
              <a:rPr lang="en-US" dirty="0"/>
              <a:t>Need quality products (e.g. Under </a:t>
            </a:r>
            <a:r>
              <a:rPr lang="en-US" dirty="0" err="1"/>
              <a:t>Armour</a:t>
            </a:r>
            <a:r>
              <a:rPr lang="en-US" dirty="0"/>
              <a:t>) from WABX.</a:t>
            </a:r>
          </a:p>
          <a:p>
            <a:pPr lvl="1"/>
            <a:r>
              <a:rPr lang="en-US" dirty="0"/>
              <a:t>Start with top 5 quality suppliers.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78538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he Team (no orde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Team (no order)</a:t>
            </a:r>
          </a:p>
        </p:txBody>
      </p:sp>
      <p:sp>
        <p:nvSpPr>
          <p:cNvPr id="216" name="Jim James - jimajames@icloud.co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Jim James - </a:t>
            </a:r>
            <a:r>
              <a:rPr u="sng">
                <a:hlinkClick r:id="rId2"/>
              </a:rPr>
              <a:t>jimajames@icloud.com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Built internet content syndication business, imports sports cars to China, runs a PR agency.</a:t>
            </a:r>
          </a:p>
          <a:p>
            <a:r>
              <a:t>Victor Wang - </a:t>
            </a:r>
            <a:r>
              <a:rPr u="sng">
                <a:hlinkClick r:id="rId3"/>
              </a:rPr>
              <a:t>omnivic@gmail.com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Designed and implemented the first online rewards system in Asia. Understanding of ecommerce growth trend.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Fully fluent in Mandarin and English. May need Mandarin down the line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Able to navigate through various registration process on all ecommerce platforms as seller.</a:t>
            </a:r>
          </a:p>
          <a:p>
            <a:r>
              <a:t>Rob Hackett - </a:t>
            </a:r>
            <a:r>
              <a:rPr u="sng">
                <a:hlinkClick r:id="rId4"/>
              </a:rPr>
              <a:t>rob@thaxra.com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Former director of online at SnapTV,  technology specialist at THALES using Android, inflight entertainment specialist</a:t>
            </a:r>
          </a:p>
          <a:p>
            <a:r>
              <a:t>Michael Christiansen - </a:t>
            </a:r>
            <a:r>
              <a:rPr u="sng">
                <a:hlinkClick r:id="rId5"/>
              </a:rPr>
              <a:t>michael_christiansen@wab.edu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COO/CFO at WAB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AB Tiger Commerc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WAB Tiger Commerce </a:t>
            </a:r>
          </a:p>
        </p:txBody>
      </p:sp>
      <p:sp>
        <p:nvSpPr>
          <p:cNvPr id="219" name="WAB DAD|Link Project 2018/19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WAB DAD|Link Project 2018/19</a:t>
            </a:r>
          </a:p>
        </p:txBody>
      </p:sp>
      <p:pic>
        <p:nvPicPr>
          <p:cNvPr id="220" name="Screen Shot 2018-08-24 at 17.12.54.png" descr="Screen Shot 2018-08-24 at 17.1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327" y="711220"/>
            <a:ext cx="71501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Jim James…"/>
          <p:cNvSpPr txBox="1"/>
          <p:nvPr/>
        </p:nvSpPr>
        <p:spPr>
          <a:xfrm>
            <a:off x="1046976" y="7244346"/>
            <a:ext cx="3101645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Jim James</a:t>
            </a:r>
          </a:p>
          <a:p>
            <a:pPr algn="l">
              <a:defRPr sz="2400"/>
            </a:pPr>
            <a:r>
              <a:rPr u="sng">
                <a:hlinkClick r:id="rId3"/>
              </a:rPr>
              <a:t>jimajames@icloud.com</a:t>
            </a:r>
          </a:p>
        </p:txBody>
      </p:sp>
      <p:sp>
        <p:nvSpPr>
          <p:cNvPr id="222" name="Issue: 28.08.2018"/>
          <p:cNvSpPr txBox="1"/>
          <p:nvPr/>
        </p:nvSpPr>
        <p:spPr>
          <a:xfrm>
            <a:off x="995861" y="8274715"/>
            <a:ext cx="209550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Issue: 28.08.2018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TigerSharksLogo.jpg" descr="TigerSharksLogo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53"/>
          <a:stretch>
            <a:fillRect/>
          </a:stretch>
        </p:blipFill>
        <p:spPr>
          <a:xfrm>
            <a:off x="7306804" y="4692858"/>
            <a:ext cx="4362188" cy="3372693"/>
          </a:xfrm>
          <a:prstGeom prst="rect">
            <a:avLst/>
          </a:prstGeom>
        </p:spPr>
      </p:pic>
      <p:sp>
        <p:nvSpPr>
          <p:cNvPr id="139" name="Merchand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Merchandise</a:t>
            </a:r>
          </a:p>
        </p:txBody>
      </p:sp>
      <p:sp>
        <p:nvSpPr>
          <p:cNvPr id="140" name="Sell existing and new WAB related goods &amp; services.…"/>
          <p:cNvSpPr txBox="1">
            <a:spLocks noGrp="1"/>
          </p:cNvSpPr>
          <p:nvPr>
            <p:ph type="body" sz="half" idx="1"/>
          </p:nvPr>
        </p:nvSpPr>
        <p:spPr>
          <a:xfrm>
            <a:off x="723900" y="2209932"/>
            <a:ext cx="5080000" cy="6667501"/>
          </a:xfrm>
          <a:prstGeom prst="rect">
            <a:avLst/>
          </a:prstGeom>
        </p:spPr>
        <p:txBody>
          <a:bodyPr/>
          <a:lstStyle/>
          <a:p>
            <a:r>
              <a:t>Sell existing and new WAB related goods &amp; services.</a:t>
            </a:r>
          </a:p>
          <a:p>
            <a:r>
              <a:t>Offer 3rd parties to sell merchandise on the site without Parent Link taking stock.</a:t>
            </a:r>
          </a:p>
          <a:p>
            <a:r>
              <a:t>Sell school supplies currently not available.</a:t>
            </a:r>
          </a:p>
          <a:p>
            <a:r>
              <a:t>Offer student developed products for sale.</a:t>
            </a:r>
          </a:p>
        </p:txBody>
      </p:sp>
      <p:pic>
        <p:nvPicPr>
          <p:cNvPr id="141" name="WABtiger.jpg" descr="WABtig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0599" y="1375872"/>
            <a:ext cx="4826001" cy="229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 Shot 2018-08-28 at 18.02.01.png" descr="Screen Shot 2018-08-28 at 18.0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18" y="2640260"/>
            <a:ext cx="12255501" cy="619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he potential mark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potential market</a:t>
            </a:r>
          </a:p>
        </p:txBody>
      </p:sp>
      <p:sp>
        <p:nvSpPr>
          <p:cNvPr id="145" name="https://www.econsultancy.com/blog/69318-how-do-we-find-a-solution-to-the-great-shopping-cart-abandonment-problem"/>
          <p:cNvSpPr txBox="1"/>
          <p:nvPr/>
        </p:nvSpPr>
        <p:spPr>
          <a:xfrm>
            <a:off x="202494" y="9248178"/>
            <a:ext cx="12155349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https://www.econsultancy.com/blog/69318-how-do-we-find-a-solution-to-the-great-shopping-cart-abandonment-problem</a:t>
            </a:r>
          </a:p>
        </p:txBody>
      </p:sp>
      <p:sp>
        <p:nvSpPr>
          <p:cNvPr id="146" name="Potential WAB market for merchandise:"/>
          <p:cNvSpPr txBox="1"/>
          <p:nvPr/>
        </p:nvSpPr>
        <p:spPr>
          <a:xfrm>
            <a:off x="1048086" y="2880883"/>
            <a:ext cx="8109358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Potential WAB market for merchandise: </a:t>
            </a:r>
          </a:p>
        </p:txBody>
      </p:sp>
      <p:sp>
        <p:nvSpPr>
          <p:cNvPr id="147" name="Current students &amp; parents…"/>
          <p:cNvSpPr txBox="1"/>
          <p:nvPr/>
        </p:nvSpPr>
        <p:spPr>
          <a:xfrm>
            <a:off x="3951504" y="6337300"/>
            <a:ext cx="638696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7676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Current students &amp; parents </a:t>
            </a:r>
          </a:p>
          <a:p>
            <a:pPr algn="l" defTabSz="457200">
              <a:defRPr sz="3200">
                <a:solidFill>
                  <a:srgbClr val="67676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5000+ WAB Alumni Network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torefro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Storefront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8-08-24 at 17.13.15.png" descr="Screen Shot 2018-08-24 at 17.13.15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58" r="555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2" name="Easy to find the sh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Easy to find the shop</a:t>
            </a:r>
          </a:p>
        </p:txBody>
      </p:sp>
      <p:sp>
        <p:nvSpPr>
          <p:cNvPr id="153" name="Can link to on-line stor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Can link to on-line store</a:t>
            </a:r>
          </a:p>
        </p:txBody>
      </p:sp>
      <p:grpSp>
        <p:nvGrpSpPr>
          <p:cNvPr id="157" name="Group"/>
          <p:cNvGrpSpPr/>
          <p:nvPr/>
        </p:nvGrpSpPr>
        <p:grpSpPr>
          <a:xfrm>
            <a:off x="6115050" y="5835650"/>
            <a:ext cx="2492624" cy="618927"/>
            <a:chOff x="0" y="0"/>
            <a:chExt cx="2492623" cy="618926"/>
          </a:xfrm>
        </p:grpSpPr>
        <p:sp>
          <p:nvSpPr>
            <p:cNvPr id="154" name="Rectangle"/>
            <p:cNvSpPr/>
            <p:nvPr/>
          </p:nvSpPr>
          <p:spPr>
            <a:xfrm>
              <a:off x="0" y="0"/>
              <a:ext cx="2492624" cy="61892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" name="Buy things"/>
            <p:cNvSpPr txBox="1"/>
            <p:nvPr/>
          </p:nvSpPr>
          <p:spPr>
            <a:xfrm>
              <a:off x="10738" y="172430"/>
              <a:ext cx="1625703" cy="274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FFFFFF"/>
                  </a:solidFill>
                  <a:latin typeface="Heiti TC Medium"/>
                  <a:ea typeface="Heiti TC Medium"/>
                  <a:cs typeface="Heiti TC Medium"/>
                  <a:sym typeface="Heiti TC Medium"/>
                </a:defRPr>
              </a:lvl1pPr>
            </a:lstStyle>
            <a:p>
              <a:r>
                <a:t>Buy things</a:t>
              </a:r>
            </a:p>
          </p:txBody>
        </p:sp>
        <p:sp>
          <p:nvSpPr>
            <p:cNvPr id="156" name="Line"/>
            <p:cNvSpPr/>
            <p:nvPr/>
          </p:nvSpPr>
          <p:spPr>
            <a:xfrm flipV="1">
              <a:off x="31750" y="63499"/>
              <a:ext cx="2429124" cy="2"/>
            </a:xfrm>
            <a:prstGeom prst="line">
              <a:avLst/>
            </a:prstGeom>
            <a:noFill/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 Shot 2018-08-24 at 17.40.10.png" descr="Screen Shot 2018-08-24 at 17.40.10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r="48751"/>
          <a:stretch>
            <a:fillRect/>
          </a:stretch>
        </p:blipFill>
        <p:spPr>
          <a:xfrm>
            <a:off x="9559469" y="1249913"/>
            <a:ext cx="3009090" cy="3113533"/>
          </a:xfrm>
          <a:prstGeom prst="rect">
            <a:avLst/>
          </a:prstGeom>
        </p:spPr>
      </p:pic>
      <p:pic>
        <p:nvPicPr>
          <p:cNvPr id="160" name="Screen Shot 2018-08-24 at 17.38.05.png" descr="Screen Shot 2018-08-24 at 17.38.05.pn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9352444" y="5155582"/>
            <a:ext cx="2986712" cy="3797301"/>
          </a:xfrm>
          <a:prstGeom prst="rect">
            <a:avLst/>
          </a:prstGeom>
        </p:spPr>
      </p:pic>
      <p:pic>
        <p:nvPicPr>
          <p:cNvPr id="161" name="Screen Shot 2018-08-24 at 17.37.50.png" descr="Screen Shot 2018-08-24 at 17.37.50.png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53043" y="508000"/>
            <a:ext cx="7304614" cy="7975600"/>
          </a:xfrm>
          <a:prstGeom prst="rect">
            <a:avLst/>
          </a:prstGeom>
        </p:spPr>
      </p:pic>
      <p:sp>
        <p:nvSpPr>
          <p:cNvPr id="162" name="The internet shop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internet shop</a:t>
            </a:r>
          </a:p>
        </p:txBody>
      </p:sp>
      <p:sp>
        <p:nvSpPr>
          <p:cNvPr id="163" name="http://wab.edu/shop"/>
          <p:cNvSpPr txBox="1"/>
          <p:nvPr/>
        </p:nvSpPr>
        <p:spPr>
          <a:xfrm>
            <a:off x="1065834" y="421082"/>
            <a:ext cx="416966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http://wab.edu/shop</a:t>
            </a:r>
          </a:p>
        </p:txBody>
      </p:sp>
      <p:pic>
        <p:nvPicPr>
          <p:cNvPr id="164" name="Screen Shot 2018-08-24 at 17.41.37.png" descr="Screen Shot 2018-08-24 at 17.41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42469" y="9003929"/>
            <a:ext cx="2534691" cy="525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echat sto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Wechat store</a:t>
            </a:r>
          </a:p>
        </p:txBody>
      </p:sp>
      <p:sp>
        <p:nvSpPr>
          <p:cNvPr id="16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8" name="Screen Shot 2018-08-24 at 18.05.00.png" descr="Screen Shot 2018-08-24 at 18.0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280" y="4286695"/>
            <a:ext cx="4067172" cy="2539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8-08-24 at 18.05.40.png" descr="Screen Shot 2018-08-24 at 18.05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3232" y="2877122"/>
            <a:ext cx="7725253" cy="535825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https://walkthechat.com/wechat-shops/"/>
          <p:cNvSpPr txBox="1"/>
          <p:nvPr/>
        </p:nvSpPr>
        <p:spPr>
          <a:xfrm>
            <a:off x="1199234" y="8457832"/>
            <a:ext cx="801380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https://walkthechat.com/wechat-shops/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805</Words>
  <Application>Microsoft Office PowerPoint</Application>
  <PresentationFormat>Custom</PresentationFormat>
  <Paragraphs>186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Heiti TC Medium</vt:lpstr>
      <vt:lpstr>Helvetica Neue</vt:lpstr>
      <vt:lpstr>Helvetica Neue Light</vt:lpstr>
      <vt:lpstr>Helvetica Neue Medium</vt:lpstr>
      <vt:lpstr>Helvetica</vt:lpstr>
      <vt:lpstr>ModernPortfolio</vt:lpstr>
      <vt:lpstr>WAB Tiger Commerce </vt:lpstr>
      <vt:lpstr>Objectives</vt:lpstr>
      <vt:lpstr>The business case</vt:lpstr>
      <vt:lpstr>Merchandise</vt:lpstr>
      <vt:lpstr>The potential market</vt:lpstr>
      <vt:lpstr>Storefront</vt:lpstr>
      <vt:lpstr>Easy to find the shop</vt:lpstr>
      <vt:lpstr>PowerPoint Presentation</vt:lpstr>
      <vt:lpstr>Wechat store</vt:lpstr>
      <vt:lpstr>Taobao Option</vt:lpstr>
      <vt:lpstr>Merchandise selection</vt:lpstr>
      <vt:lpstr>Features to consider</vt:lpstr>
      <vt:lpstr>Technology</vt:lpstr>
      <vt:lpstr>Technology overview</vt:lpstr>
      <vt:lpstr>Sample vendors</vt:lpstr>
      <vt:lpstr>Finance</vt:lpstr>
      <vt:lpstr>Detailed budget</vt:lpstr>
      <vt:lpstr>Budget</vt:lpstr>
      <vt:lpstr>Promotion</vt:lpstr>
      <vt:lpstr>Marketing</vt:lpstr>
      <vt:lpstr>Workflow</vt:lpstr>
      <vt:lpstr>Workflow : Suppliers</vt:lpstr>
      <vt:lpstr>Workflow : Purchasers</vt:lpstr>
      <vt:lpstr>Workflow : Fulfillment</vt:lpstr>
      <vt:lpstr>Schedule</vt:lpstr>
      <vt:lpstr>Timeline</vt:lpstr>
      <vt:lpstr>Research</vt:lpstr>
      <vt:lpstr>Questions to answer</vt:lpstr>
      <vt:lpstr>Prototype Launch</vt:lpstr>
      <vt:lpstr>Prototype Launch</vt:lpstr>
      <vt:lpstr>Team</vt:lpstr>
      <vt:lpstr>The Team (no order)</vt:lpstr>
      <vt:lpstr>WAB Tiger Commerce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WAB Tiger Commerce </dc:title>
  <dc:creator>Rob Hackett</dc:creator>
  <cp:lastModifiedBy>Hackett Rob</cp:lastModifiedBy>
  <cp:revision>6</cp:revision>
  <dcterms:modified xsi:type="dcterms:W3CDTF">2018-08-31T02:25:25Z</dcterms:modified>
</cp:coreProperties>
</file>